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03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240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5F923-0467-4CFB-B8B4-62D1708E353A}" type="datetimeFigureOut">
              <a:rPr lang="ru-RU" smtClean="0"/>
              <a:pPr/>
              <a:t>18.05.2015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989C8-BA30-43A5-8BF1-B1F5F033564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5F923-0467-4CFB-B8B4-62D1708E353A}" type="datetimeFigureOut">
              <a:rPr lang="ru-RU" smtClean="0"/>
              <a:pPr/>
              <a:t>18.05.2015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989C8-BA30-43A5-8BF1-B1F5F033564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5F923-0467-4CFB-B8B4-62D1708E353A}" type="datetimeFigureOut">
              <a:rPr lang="ru-RU" smtClean="0"/>
              <a:pPr/>
              <a:t>18.05.2015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989C8-BA30-43A5-8BF1-B1F5F033564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5F923-0467-4CFB-B8B4-62D1708E353A}" type="datetimeFigureOut">
              <a:rPr lang="ru-RU" smtClean="0"/>
              <a:pPr/>
              <a:t>18.05.2015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989C8-BA30-43A5-8BF1-B1F5F033564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5F923-0467-4CFB-B8B4-62D1708E353A}" type="datetimeFigureOut">
              <a:rPr lang="ru-RU" smtClean="0"/>
              <a:pPr/>
              <a:t>18.05.2015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989C8-BA30-43A5-8BF1-B1F5F033564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5F923-0467-4CFB-B8B4-62D1708E353A}" type="datetimeFigureOut">
              <a:rPr lang="ru-RU" smtClean="0"/>
              <a:pPr/>
              <a:t>18.05.2015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989C8-BA30-43A5-8BF1-B1F5F033564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5F923-0467-4CFB-B8B4-62D1708E353A}" type="datetimeFigureOut">
              <a:rPr lang="ru-RU" smtClean="0"/>
              <a:pPr/>
              <a:t>18.05.2015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989C8-BA30-43A5-8BF1-B1F5F033564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5F923-0467-4CFB-B8B4-62D1708E353A}" type="datetimeFigureOut">
              <a:rPr lang="ru-RU" smtClean="0"/>
              <a:pPr/>
              <a:t>18.05.2015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989C8-BA30-43A5-8BF1-B1F5F033564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5F923-0467-4CFB-B8B4-62D1708E353A}" type="datetimeFigureOut">
              <a:rPr lang="ru-RU" smtClean="0"/>
              <a:pPr/>
              <a:t>18.05.2015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989C8-BA30-43A5-8BF1-B1F5F033564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5F923-0467-4CFB-B8B4-62D1708E353A}" type="datetimeFigureOut">
              <a:rPr lang="ru-RU" smtClean="0"/>
              <a:pPr/>
              <a:t>18.05.2015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989C8-BA30-43A5-8BF1-B1F5F033564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5F923-0467-4CFB-B8B4-62D1708E353A}" type="datetimeFigureOut">
              <a:rPr lang="ru-RU" smtClean="0"/>
              <a:pPr/>
              <a:t>18.05.2015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989C8-BA30-43A5-8BF1-B1F5F033564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D5F923-0467-4CFB-B8B4-62D1708E353A}" type="datetimeFigureOut">
              <a:rPr lang="ru-RU" smtClean="0"/>
              <a:pPr/>
              <a:t>18.05.2015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9989C8-BA30-43A5-8BF1-B1F5F033564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gazetahimik.ru/wp-content/uploads/2014/03/pol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3999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14380"/>
          </a:xfrm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Главное управление МЧС России по Ивановской области Управление надзорной деятельности и профилактической работы</a:t>
            </a:r>
            <a:endParaRPr lang="ru-RU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928662" y="857232"/>
            <a:ext cx="7286676" cy="714380"/>
          </a:xfrm>
          <a:prstGeom prst="rect">
            <a:avLst/>
          </a:prstGeom>
          <a:solidFill>
            <a:srgbClr val="EB0303"/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Напоминает о необходимости соблюдения правил пожарной безопасности в период особого противопожарного режима</a:t>
            </a: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571480"/>
            <a:ext cx="1071538" cy="1214446"/>
          </a:xfrm>
          <a:prstGeom prst="rect">
            <a:avLst/>
          </a:prstGeom>
          <a:solidFill>
            <a:srgbClr val="EB0303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072462" y="571480"/>
            <a:ext cx="1071538" cy="1214446"/>
          </a:xfrm>
          <a:prstGeom prst="rect">
            <a:avLst/>
          </a:prstGeom>
          <a:solidFill>
            <a:srgbClr val="EB0303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C00000"/>
              </a:solidFill>
            </a:endParaRPr>
          </a:p>
        </p:txBody>
      </p:sp>
      <p:pic>
        <p:nvPicPr>
          <p:cNvPr id="1033" name="Picture 9" descr="C:\Users\Юра\Desktop\Безымянный.pn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06" y="714356"/>
            <a:ext cx="928662" cy="1040001"/>
          </a:xfrm>
          <a:prstGeom prst="rect">
            <a:avLst/>
          </a:prstGeom>
          <a:noFill/>
        </p:spPr>
      </p:pic>
      <p:sp>
        <p:nvSpPr>
          <p:cNvPr id="13" name="Заголовок 1"/>
          <p:cNvSpPr txBox="1">
            <a:spLocks/>
          </p:cNvSpPr>
          <p:nvPr/>
        </p:nvSpPr>
        <p:spPr>
          <a:xfrm>
            <a:off x="0" y="6429372"/>
            <a:ext cx="9144000" cy="428628"/>
          </a:xfrm>
          <a:prstGeom prst="rect">
            <a:avLst/>
          </a:prstGeom>
          <a:solidFill>
            <a:srgbClr val="FF0000"/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При</a:t>
            </a:r>
            <a:r>
              <a:rPr kumimoji="0" lang="ru-RU" sz="20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пожаре звонить-101                             По телефону сотовой связи 112</a:t>
            </a: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107504" y="1988840"/>
            <a:ext cx="4397424" cy="2244824"/>
          </a:xfrm>
          <a:prstGeom prst="rect">
            <a:avLst/>
          </a:prstGeom>
          <a:solidFill>
            <a:schemeClr val="tx1">
              <a:lumMod val="50000"/>
              <a:lumOff val="50000"/>
              <a:alpha val="59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coolSlant"/>
          </a:sp3d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endParaRPr lang="ru-RU" sz="1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150000"/>
              </a:lnSpc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 пожароопасный период запрещается:</a:t>
            </a:r>
          </a:p>
          <a:p>
            <a:pPr marL="457200" indent="-457200" algn="l">
              <a:buFont typeface="Wingdings" pitchFamily="2" charset="2"/>
              <a:buChar char="ü"/>
            </a:pP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азводить 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костры в пожароопасный период.</a:t>
            </a:r>
          </a:p>
          <a:p>
            <a:pPr marL="457200" indent="-457200" algn="l">
              <a:buFont typeface="Wingdings" pitchFamily="2" charset="2"/>
              <a:buChar char="ü"/>
            </a:pP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Бросать окурки, горящие спички.</a:t>
            </a:r>
          </a:p>
          <a:p>
            <a:pPr marL="457200" indent="-457200" algn="l">
              <a:buFont typeface="Wingdings" pitchFamily="2" charset="2"/>
              <a:buChar char="ü"/>
            </a:pP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Выжигать сухую растительность.</a:t>
            </a:r>
          </a:p>
          <a:p>
            <a:pPr marL="457200" indent="-457200" algn="l">
              <a:buFont typeface="Wingdings" pitchFamily="2" charset="2"/>
              <a:buChar char="ü"/>
            </a:pP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Оставлять бутылки, осколки стекла и прочий мусор</a:t>
            </a:r>
            <a:endParaRPr lang="ru-RU" sz="1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l">
              <a:buFont typeface="+mj-lt"/>
              <a:buAutoNum type="arabicPeriod"/>
            </a:pPr>
            <a:endParaRPr lang="ru-RU" sz="2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l">
              <a:buFont typeface="+mj-lt"/>
              <a:buAutoNum type="arabicPeriod"/>
            </a:pPr>
            <a:endParaRPr lang="ru-RU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4697364" y="1988840"/>
            <a:ext cx="4307689" cy="2244824"/>
          </a:xfrm>
          <a:prstGeom prst="rect">
            <a:avLst/>
          </a:prstGeom>
          <a:solidFill>
            <a:schemeClr val="tx1">
              <a:lumMod val="50000"/>
              <a:lumOff val="50000"/>
              <a:alpha val="59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coolSlant"/>
          </a:sp3d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endParaRPr lang="ru-RU" sz="1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150000"/>
              </a:lnSpc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Уважаемы граждане !</a:t>
            </a:r>
          </a:p>
          <a:p>
            <a:pPr marL="285750" indent="-285750" algn="l">
              <a:buFont typeface="Wingdings" pitchFamily="2" charset="2"/>
              <a:buChar char="ü"/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 случае обнаружения очага возгорания немедленно сообщить по телефону – 101</a:t>
            </a:r>
          </a:p>
          <a:p>
            <a:pPr marL="285750" indent="-285750" algn="l">
              <a:buFont typeface="Wingdings" pitchFamily="2" charset="2"/>
              <a:buChar char="ü"/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 прибытия пожарных подразделений принять меры по спасению людей и тушению пожара</a:t>
            </a:r>
          </a:p>
          <a:p>
            <a:pPr marL="285750" indent="-285750" algn="l">
              <a:buFont typeface="Wingdings" pitchFamily="2" charset="2"/>
              <a:buChar char="ü"/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Оказывайте содействие подразделениям пожарной охраны при тушении пожара</a:t>
            </a:r>
          </a:p>
          <a:p>
            <a:pPr algn="l"/>
            <a:endParaRPr lang="ru-RU" sz="2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246581" y="4509120"/>
            <a:ext cx="8758469" cy="1800200"/>
          </a:xfrm>
          <a:prstGeom prst="rect">
            <a:avLst/>
          </a:prstGeom>
          <a:solidFill>
            <a:schemeClr val="tx1">
              <a:lumMod val="50000"/>
              <a:lumOff val="50000"/>
              <a:alpha val="59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coolSlant"/>
          </a:sp3d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Внимание!</a:t>
            </a:r>
          </a:p>
          <a:p>
            <a:r>
              <a:rPr lang="ru-RU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 соответствии с законодательством  РФ</a:t>
            </a:r>
            <a:r>
              <a:rPr 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арушение 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требований пожарной безопасности, совершенные в условиях особого противопожарного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режима: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влекут наложение административного штрафа на граждан в размере от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2000 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4000 рублей;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 должностных лиц - от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15 тысяч 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30 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тысяч рублей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 юридических лиц - от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400 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тысяч до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500 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тысяч рублей.</a:t>
            </a:r>
            <a:endParaRPr lang="ru-RU" sz="1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endParaRPr lang="ru-RU" sz="1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 descr="http://academygps.ru/uploads/images/Simvolika/Ivanovo-5499231f8b167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86776" y="714356"/>
            <a:ext cx="714380" cy="9741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111</Words>
  <Application>Microsoft Office PowerPoint</Application>
  <PresentationFormat>Экран (4:3)</PresentationFormat>
  <Paragraphs>20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Главное управление МЧС России по Ивановской области Управление надзорной деятельности и профилактической работы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Юра</dc:creator>
  <cp:lastModifiedBy>Юрий</cp:lastModifiedBy>
  <cp:revision>12</cp:revision>
  <dcterms:created xsi:type="dcterms:W3CDTF">2015-05-13T17:39:03Z</dcterms:created>
  <dcterms:modified xsi:type="dcterms:W3CDTF">2015-05-18T12:54:52Z</dcterms:modified>
</cp:coreProperties>
</file>