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5F923-0467-4CFB-B8B4-62D1708E353A}" type="datetimeFigureOut">
              <a:rPr lang="ru-RU" smtClean="0"/>
              <a:pPr/>
              <a:t>19.03.2018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zetahimik.ru/wp-content/uploads/2014/03/p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8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Главное управление МЧС России по Ивановской области Управление надзорной деятельности и профилактической работы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28662" y="857232"/>
            <a:ext cx="7286676" cy="714380"/>
          </a:xfrm>
          <a:prstGeom prst="rect">
            <a:avLst/>
          </a:prstGeom>
          <a:solidFill>
            <a:srgbClr val="EB030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Напоминает о необходимости соблюдения правил пожарной безопасности в период особого противопожарного режима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71480"/>
            <a:ext cx="1071538" cy="1214446"/>
          </a:xfrm>
          <a:prstGeom prst="rect">
            <a:avLst/>
          </a:prstGeom>
          <a:solidFill>
            <a:srgbClr val="EB030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72462" y="571480"/>
            <a:ext cx="1071538" cy="1214446"/>
          </a:xfrm>
          <a:prstGeom prst="rect">
            <a:avLst/>
          </a:prstGeom>
          <a:solidFill>
            <a:srgbClr val="EB030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33" name="Picture 9" descr="C:\Users\Юра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714356"/>
            <a:ext cx="928662" cy="1040001"/>
          </a:xfrm>
          <a:prstGeom prst="rect">
            <a:avLst/>
          </a:prstGeom>
          <a:noFill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0" y="6429372"/>
            <a:ext cx="9144000" cy="42862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пожаре звонить-101                             По телефону сотовой связи 112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7504" y="1988840"/>
            <a:ext cx="4397424" cy="2244824"/>
          </a:xfrm>
          <a:prstGeom prst="rect">
            <a:avLst/>
          </a:prstGeom>
          <a:solidFill>
            <a:schemeClr val="tx1">
              <a:lumMod val="50000"/>
              <a:lumOff val="50000"/>
              <a:alpha val="5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пожароопасный период запрещается: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азводить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костры в пожароопасный период.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Бросать окурки, горящие спички.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Выжигать сухую растительность.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Оставлять бутылки, осколки стекла и прочий мусор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697364" y="1988840"/>
            <a:ext cx="4307689" cy="2244824"/>
          </a:xfrm>
          <a:prstGeom prst="rect">
            <a:avLst/>
          </a:prstGeom>
          <a:solidFill>
            <a:schemeClr val="tx1">
              <a:lumMod val="50000"/>
              <a:lumOff val="50000"/>
              <a:alpha val="5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Уважаемы граждане !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случае обнаружения очага возгорания немедленно сообщить по телефону – 101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прибытия пожарных подразделений принять меры по спасению людей и тушению пожара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Оказывайте содействие подразделениям пожарной охраны при тушении пожара</a:t>
            </a:r>
          </a:p>
          <a:p>
            <a:pPr algn="l"/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46581" y="4509120"/>
            <a:ext cx="8758469" cy="1800200"/>
          </a:xfrm>
          <a:prstGeom prst="rect">
            <a:avLst/>
          </a:prstGeom>
          <a:solidFill>
            <a:schemeClr val="tx1">
              <a:lumMod val="50000"/>
              <a:lumOff val="50000"/>
              <a:alpha val="5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соответствии с законодательством  РФ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арушение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требований пожарной безопасности, совершенные в условиях особого противопожарного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режима: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влекут наложение административного штрафа на граждан в размере от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4000 рублей;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должностных лиц - от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тысяч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юридических лиц - от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тысяч до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academygps.ru/uploads/images/Simvolika/Ivanovo-5499231f8b16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714356"/>
            <a:ext cx="714380" cy="974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111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Главное управление МЧС России по Ивановской области Управление надзорной деятельности и профилактической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Юра</dc:creator>
  <cp:lastModifiedBy> </cp:lastModifiedBy>
  <cp:revision>12</cp:revision>
  <dcterms:created xsi:type="dcterms:W3CDTF">2015-05-13T17:39:03Z</dcterms:created>
  <dcterms:modified xsi:type="dcterms:W3CDTF">2018-03-19T07:42:23Z</dcterms:modified>
</cp:coreProperties>
</file>